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DEA2D-5580-493C-A3D9-36E3977A21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9F7A-B0C9-45AA-AE1C-439997AAB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10%, 40%, 50%</a:t>
            </a: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2819400" y="2667000"/>
            <a:ext cx="3810000" cy="3733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3581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Start with 50%.  50% = ½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819400" y="4572000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191000" y="5181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50%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04800" y="2743200"/>
            <a:ext cx="2057400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Now look at 40%.  40% will be almost all of the top half.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V="1">
            <a:off x="4648200" y="3505200"/>
            <a:ext cx="1676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505200" y="3352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40%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81000" y="5105400"/>
            <a:ext cx="22098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remainder is labeled with 10%.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486400" y="4038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 autoUpdateAnimBg="0"/>
      <p:bldP spid="7174" grpId="0" animBg="1"/>
      <p:bldP spid="7175" grpId="0" autoUpdateAnimBg="0"/>
      <p:bldP spid="7177" grpId="0" animBg="1" autoUpdateAnimBg="0"/>
      <p:bldP spid="7178" grpId="0" animBg="1"/>
      <p:bldP spid="7179" grpId="0" autoUpdateAnimBg="0"/>
      <p:bldP spid="7180" grpId="0" animBg="1" autoUpdateAnimBg="0"/>
      <p:bldP spid="7181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Example: 10%, 40%, 50%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WMS Teacher</dc:creator>
  <cp:lastModifiedBy>WMS Teacher</cp:lastModifiedBy>
  <cp:revision>2</cp:revision>
  <dcterms:created xsi:type="dcterms:W3CDTF">2012-04-13T19:42:57Z</dcterms:created>
  <dcterms:modified xsi:type="dcterms:W3CDTF">2012-04-16T13:57:30Z</dcterms:modified>
</cp:coreProperties>
</file>